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9"/>
  </p:notesMasterIdLst>
  <p:sldIdLst>
    <p:sldId id="259" r:id="rId2"/>
    <p:sldId id="258" r:id="rId3"/>
    <p:sldId id="257" r:id="rId4"/>
    <p:sldId id="261" r:id="rId5"/>
    <p:sldId id="262" r:id="rId6"/>
    <p:sldId id="263" r:id="rId7"/>
    <p:sldId id="278" r:id="rId8"/>
  </p:sldIdLst>
  <p:sldSz cx="9144000" cy="5143500" type="screen16x9"/>
  <p:notesSz cx="6858000" cy="9144000"/>
  <p:embeddedFontLst>
    <p:embeddedFont>
      <p:font typeface="Barlow" panose="020B0604020202020204" charset="0"/>
      <p:regular r:id="rId10"/>
      <p:bold r:id="rId11"/>
      <p:italic r:id="rId12"/>
      <p:boldItalic r:id="rId13"/>
    </p:embeddedFont>
    <p:embeddedFont>
      <p:font typeface="Raleway Thin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Barlow Light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D5B7B9-7AAB-4E71-8935-5ACDFAD8A81C}">
  <a:tblStyle styleId="{5CD5B7B9-7AAB-4E71-8935-5ACDFAD8A8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6628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89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90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645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313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182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010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782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15"/>
          <p:cNvGrpSpPr/>
          <p:nvPr/>
        </p:nvGrpSpPr>
        <p:grpSpPr>
          <a:xfrm>
            <a:off x="5435079" y="912423"/>
            <a:ext cx="3239723" cy="3318665"/>
            <a:chOff x="2270525" y="117216"/>
            <a:chExt cx="4650765" cy="4762722"/>
          </a:xfrm>
        </p:grpSpPr>
        <p:sp>
          <p:nvSpPr>
            <p:cNvPr id="409" name="Google Shape;409;p15"/>
            <p:cNvSpPr/>
            <p:nvPr/>
          </p:nvSpPr>
          <p:spPr>
            <a:xfrm>
              <a:off x="2270525" y="2788917"/>
              <a:ext cx="1367464" cy="791146"/>
            </a:xfrm>
            <a:custGeom>
              <a:avLst/>
              <a:gdLst/>
              <a:ahLst/>
              <a:cxnLst/>
              <a:rect l="l" t="t" r="r" b="b"/>
              <a:pathLst>
                <a:path w="1367464" h="791146" extrusionOk="0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2565006" y="2921600"/>
              <a:ext cx="762723" cy="441198"/>
            </a:xfrm>
            <a:custGeom>
              <a:avLst/>
              <a:gdLst/>
              <a:ahLst/>
              <a:cxnLst/>
              <a:rect l="l" t="t" r="r" b="b"/>
              <a:pathLst>
                <a:path w="762723" h="441198" extrusionOk="0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2834012" y="3000943"/>
              <a:ext cx="217486" cy="125920"/>
            </a:xfrm>
            <a:custGeom>
              <a:avLst/>
              <a:gdLst/>
              <a:ahLst/>
              <a:cxnLst/>
              <a:rect l="l" t="t" r="r" b="b"/>
              <a:pathLst>
                <a:path w="217486" h="125920" extrusionOk="0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2841806" y="2229228"/>
              <a:ext cx="209121" cy="823531"/>
            </a:xfrm>
            <a:custGeom>
              <a:avLst/>
              <a:gdLst/>
              <a:ahLst/>
              <a:cxnLst/>
              <a:rect l="l" t="t" r="r" b="b"/>
              <a:pathLst>
                <a:path w="209121" h="823531" extrusionOk="0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2831826" y="2112223"/>
              <a:ext cx="249895" cy="580777"/>
            </a:xfrm>
            <a:custGeom>
              <a:avLst/>
              <a:gdLst/>
              <a:ahLst/>
              <a:cxnLst/>
              <a:rect l="l" t="t" r="r" b="b"/>
              <a:pathLst>
                <a:path w="249895" h="580777" extrusionOk="0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2373659" y="1582290"/>
              <a:ext cx="397711" cy="625506"/>
            </a:xfrm>
            <a:custGeom>
              <a:avLst/>
              <a:gdLst/>
              <a:ahLst/>
              <a:cxnLst/>
              <a:rect l="l" t="t" r="r" b="b"/>
              <a:pathLst>
                <a:path w="397711" h="625506" extrusionOk="0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3144177" y="1582290"/>
              <a:ext cx="397710" cy="625506"/>
            </a:xfrm>
            <a:custGeom>
              <a:avLst/>
              <a:gdLst/>
              <a:ahLst/>
              <a:cxnLst/>
              <a:rect l="l" t="t" r="r" b="b"/>
              <a:pathLst>
                <a:path w="397710" h="625506" extrusionOk="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2815951" y="2102641"/>
              <a:ext cx="276610" cy="160020"/>
            </a:xfrm>
            <a:custGeom>
              <a:avLst/>
              <a:gdLst/>
              <a:ahLst/>
              <a:cxnLst/>
              <a:rect l="l" t="t" r="r" b="b"/>
              <a:pathLst>
                <a:path w="276610" h="160020" extrusionOk="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2744565" y="2030632"/>
              <a:ext cx="418908" cy="74675"/>
            </a:xfrm>
            <a:custGeom>
              <a:avLst/>
              <a:gdLst/>
              <a:ahLst/>
              <a:cxnLst/>
              <a:rect l="l" t="t" r="r" b="b"/>
              <a:pathLst>
                <a:path w="418908" h="74675" extrusionOk="0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2744565" y="1981197"/>
              <a:ext cx="419383" cy="242697"/>
            </a:xfrm>
            <a:custGeom>
              <a:avLst/>
              <a:gdLst/>
              <a:ahLst/>
              <a:cxnLst/>
              <a:rect l="l" t="t" r="r" b="b"/>
              <a:pathLst>
                <a:path w="419383" h="242697" extrusionOk="0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2697703" y="1845275"/>
              <a:ext cx="511777" cy="296036"/>
            </a:xfrm>
            <a:custGeom>
              <a:avLst/>
              <a:gdLst/>
              <a:ahLst/>
              <a:cxnLst/>
              <a:rect l="l" t="t" r="r" b="b"/>
              <a:pathLst>
                <a:path w="511777" h="296036" extrusionOk="0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2681484" y="530635"/>
              <a:ext cx="548516" cy="1538895"/>
            </a:xfrm>
            <a:custGeom>
              <a:avLst/>
              <a:gdLst/>
              <a:ahLst/>
              <a:cxnLst/>
              <a:rect l="l" t="t" r="r" b="b"/>
              <a:pathLst>
                <a:path w="548516" h="1538895" extrusionOk="0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2858251" y="1222531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2844088" y="1208338"/>
              <a:ext cx="221668" cy="222122"/>
            </a:xfrm>
            <a:custGeom>
              <a:avLst/>
              <a:gdLst/>
              <a:ahLst/>
              <a:cxnLst/>
              <a:rect l="l" t="t" r="r" b="b"/>
              <a:pathLst>
                <a:path w="221668" h="222122" extrusionOk="0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2858251" y="937733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2843898" y="923636"/>
              <a:ext cx="221858" cy="222313"/>
            </a:xfrm>
            <a:custGeom>
              <a:avLst/>
              <a:gdLst/>
              <a:ahLst/>
              <a:cxnLst/>
              <a:rect l="l" t="t" r="r" b="b"/>
              <a:pathLst>
                <a:path w="221858" h="222313" extrusionOk="0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2680593" y="1921189"/>
              <a:ext cx="549324" cy="167997"/>
            </a:xfrm>
            <a:custGeom>
              <a:avLst/>
              <a:gdLst/>
              <a:ahLst/>
              <a:cxnLst/>
              <a:rect l="l" t="t" r="r" b="b"/>
              <a:pathLst>
                <a:path w="549324" h="167997" extrusionOk="0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2680308" y="1976244"/>
              <a:ext cx="548753" cy="165782"/>
            </a:xfrm>
            <a:custGeom>
              <a:avLst/>
              <a:gdLst/>
              <a:ahLst/>
              <a:cxnLst/>
              <a:rect l="l" t="t" r="r" b="b"/>
              <a:pathLst>
                <a:path w="548753" h="165782" extrusionOk="0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683349" y="1877470"/>
              <a:ext cx="542765" cy="158087"/>
            </a:xfrm>
            <a:custGeom>
              <a:avLst/>
              <a:gdLst/>
              <a:ahLst/>
              <a:cxnLst/>
              <a:rect l="l" t="t" r="r" b="b"/>
              <a:pathLst>
                <a:path w="542765" h="158087" extrusionOk="0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2829449" y="530444"/>
              <a:ext cx="249519" cy="126863"/>
            </a:xfrm>
            <a:custGeom>
              <a:avLst/>
              <a:gdLst/>
              <a:ahLst/>
              <a:cxnLst/>
              <a:rect l="l" t="t" r="r" b="b"/>
              <a:pathLst>
                <a:path w="249519" h="126863" extrusionOk="0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2934010" y="1583052"/>
              <a:ext cx="47432" cy="623982"/>
            </a:xfrm>
            <a:custGeom>
              <a:avLst/>
              <a:gdLst/>
              <a:ahLst/>
              <a:cxnLst/>
              <a:rect l="l" t="t" r="r" b="b"/>
              <a:pathLst>
                <a:path w="47432" h="623982" extrusionOk="0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0" name="Google Shape;430;p15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431" name="Google Shape;431;p15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avLst/>
                <a:gdLst/>
                <a:ahLst/>
                <a:cxnLst/>
                <a:rect l="l" t="t" r="r" b="b"/>
                <a:pathLst>
                  <a:path w="1090544" h="630910" extrusionOk="0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01" extrusionOk="0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32128" h="21050" extrusionOk="0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32984" h="21431" extrusionOk="0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49" extrusionOk="0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avLst/>
                <a:gdLst/>
                <a:ahLst/>
                <a:cxnLst/>
                <a:rect l="l" t="t" r="r" b="b"/>
                <a:pathLst>
                  <a:path w="779547" h="687514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0322" h="36004" extrusionOk="0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avLst/>
                <a:gdLst/>
                <a:ahLst/>
                <a:cxnLst/>
                <a:rect l="l" t="t" r="r" b="b"/>
                <a:pathLst>
                  <a:path w="781258" h="688466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avLst/>
                <a:gdLst/>
                <a:ahLst/>
                <a:cxnLst/>
                <a:rect l="l" t="t" r="r" b="b"/>
                <a:pathLst>
                  <a:path w="2859545" h="3884751" extrusionOk="0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avLst/>
                <a:gdLst/>
                <a:ahLst/>
                <a:cxnLst/>
                <a:rect l="l" t="t" r="r" b="b"/>
                <a:pathLst>
                  <a:path w="30132" h="106965" extrusionOk="0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avLst/>
                <a:gdLst/>
                <a:ahLst/>
                <a:cxnLst/>
                <a:rect l="l" t="t" r="r" b="b"/>
                <a:pathLst>
                  <a:path w="72337" h="31155" extrusionOk="0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avLst/>
                <a:gdLst/>
                <a:ahLst/>
                <a:cxnLst/>
                <a:rect l="l" t="t" r="r" b="b"/>
                <a:pathLst>
                  <a:path w="2859165" h="3884558" extrusionOk="0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avLst/>
                <a:gdLst/>
                <a:ahLst/>
                <a:cxnLst/>
                <a:rect l="l" t="t" r="r" b="b"/>
                <a:pathLst>
                  <a:path w="2859260" h="3884554" extrusionOk="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avLst/>
                <a:gdLst/>
                <a:ahLst/>
                <a:cxnLst/>
                <a:rect l="l" t="t" r="r" b="b"/>
                <a:pathLst>
                  <a:path w="2788159" h="3702480" extrusionOk="0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5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13" extrusionOk="0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5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avLst/>
                <a:gdLst/>
                <a:ahLst/>
                <a:cxnLst/>
                <a:rect l="l" t="t" r="r" b="b"/>
                <a:pathLst>
                  <a:path w="686298" h="451951" extrusionOk="0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5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759" extrusionOk="0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5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97" extrusionOk="0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5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40" extrusionOk="0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5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519" extrusionOk="0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5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826" extrusionOk="0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5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20" extrusionOk="0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5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62368" extrusionOk="0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5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avLst/>
                <a:gdLst/>
                <a:ahLst/>
                <a:cxnLst/>
                <a:rect l="l" t="t" r="r" b="b"/>
                <a:pathLst>
                  <a:path w="882682" h="1029375" extrusionOk="0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5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06424" extrusionOk="0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5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678751" extrusionOk="0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5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470725" extrusionOk="0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5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479359" extrusionOk="0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w="14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5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5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15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15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15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avLst/>
                <a:gdLst/>
                <a:ahLst/>
                <a:cxnLst/>
                <a:rect l="l" t="t" r="r" b="b"/>
                <a:pathLst>
                  <a:path w="78705" h="316778" extrusionOk="0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5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73928" extrusionOk="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15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24860" extrusionOk="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5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446687" extrusionOk="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15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avLst/>
                <a:gdLst/>
                <a:ahLst/>
                <a:cxnLst/>
                <a:rect l="l" t="t" r="r" b="b"/>
                <a:pathLst>
                  <a:path w="78325" h="255777" extrusionOk="0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5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703833" extrusionOk="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5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255818" extrusionOk="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5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316963" extrusionOk="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1" name="Google Shape;471;p15"/>
            <p:cNvSpPr/>
            <p:nvPr/>
          </p:nvSpPr>
          <p:spPr>
            <a:xfrm>
              <a:off x="2810939" y="4355647"/>
              <a:ext cx="905825" cy="524291"/>
            </a:xfrm>
            <a:custGeom>
              <a:avLst/>
              <a:gdLst/>
              <a:ahLst/>
              <a:cxnLst/>
              <a:rect l="l" t="t" r="r" b="b"/>
              <a:pathLst>
                <a:path w="905825" h="524291" extrusionOk="0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2999385" y="3858955"/>
              <a:ext cx="906089" cy="910207"/>
            </a:xfrm>
            <a:custGeom>
              <a:avLst/>
              <a:gdLst/>
              <a:ahLst/>
              <a:cxnLst/>
              <a:rect l="l" t="t" r="r" b="b"/>
              <a:pathLst>
                <a:path w="906089" h="910207" extrusionOk="0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2999385" y="3718383"/>
              <a:ext cx="905566" cy="524522"/>
            </a:xfrm>
            <a:custGeom>
              <a:avLst/>
              <a:gdLst/>
              <a:ahLst/>
              <a:cxnLst/>
              <a:rect l="l" t="t" r="r" b="b"/>
              <a:pathLst>
                <a:path w="905566" h="524522" extrusionOk="0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2999243" y="3647851"/>
              <a:ext cx="905825" cy="524031"/>
            </a:xfrm>
            <a:custGeom>
              <a:avLst/>
              <a:gdLst/>
              <a:ahLst/>
              <a:cxnLst/>
              <a:rect l="l" t="t" r="r" b="b"/>
              <a:pathLst>
                <a:path w="905825" h="524031" extrusionOk="0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3230772" y="3780524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3230772" y="3756847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3393243" y="3872036"/>
              <a:ext cx="129623" cy="74995"/>
            </a:xfrm>
            <a:custGeom>
              <a:avLst/>
              <a:gdLst/>
              <a:ahLst/>
              <a:cxnLst/>
              <a:rect l="l" t="t" r="r" b="b"/>
              <a:pathLst>
                <a:path w="129623" h="74995" extrusionOk="0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3395112" y="3888323"/>
              <a:ext cx="126148" cy="58707"/>
            </a:xfrm>
            <a:custGeom>
              <a:avLst/>
              <a:gdLst/>
              <a:ahLst/>
              <a:cxnLst/>
              <a:rect l="l" t="t" r="r" b="b"/>
              <a:pathLst>
                <a:path w="126148" h="58707" extrusionOk="0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3543979" y="3964737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3543979" y="3941061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5673026" y="4464079"/>
              <a:ext cx="468241" cy="270891"/>
            </a:xfrm>
            <a:custGeom>
              <a:avLst/>
              <a:gdLst/>
              <a:ahLst/>
              <a:cxnLst/>
              <a:rect l="l" t="t" r="r" b="b"/>
              <a:pathLst>
                <a:path w="468241" h="270891" extrusionOk="0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5819482" y="3280817"/>
              <a:ext cx="243195" cy="356577"/>
            </a:xfrm>
            <a:custGeom>
              <a:avLst/>
              <a:gdLst/>
              <a:ahLst/>
              <a:cxnLst/>
              <a:rect l="l" t="t" r="r" b="b"/>
              <a:pathLst>
                <a:path w="243195" h="356577" extrusionOk="0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5837923" y="3277536"/>
              <a:ext cx="116085" cy="143945"/>
            </a:xfrm>
            <a:custGeom>
              <a:avLst/>
              <a:gdLst/>
              <a:ahLst/>
              <a:cxnLst/>
              <a:rect l="l" t="t" r="r" b="b"/>
              <a:pathLst>
                <a:path w="116085" h="143945" extrusionOk="0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5860663" y="3433950"/>
              <a:ext cx="143677" cy="161015"/>
            </a:xfrm>
            <a:custGeom>
              <a:avLst/>
              <a:gdLst/>
              <a:ahLst/>
              <a:cxnLst/>
              <a:rect l="l" t="t" r="r" b="b"/>
              <a:pathLst>
                <a:path w="143677" h="161015" extrusionOk="0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5729287" y="3551002"/>
              <a:ext cx="121787" cy="284211"/>
            </a:xfrm>
            <a:custGeom>
              <a:avLst/>
              <a:gdLst/>
              <a:ahLst/>
              <a:cxnLst/>
              <a:rect l="l" t="t" r="r" b="b"/>
              <a:pathLst>
                <a:path w="121787" h="284211" extrusionOk="0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5818929" y="3486611"/>
              <a:ext cx="209320" cy="241045"/>
            </a:xfrm>
            <a:custGeom>
              <a:avLst/>
              <a:gdLst/>
              <a:ahLst/>
              <a:cxnLst/>
              <a:rect l="l" t="t" r="r" b="b"/>
              <a:pathLst>
                <a:path w="209320" h="241045" extrusionOk="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5856166" y="3289038"/>
              <a:ext cx="154042" cy="190250"/>
            </a:xfrm>
            <a:custGeom>
              <a:avLst/>
              <a:gdLst/>
              <a:ahLst/>
              <a:cxnLst/>
              <a:rect l="l" t="t" r="r" b="b"/>
              <a:pathLst>
                <a:path w="154042" h="190250" extrusionOk="0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5862376" y="3287995"/>
              <a:ext cx="154704" cy="145954"/>
            </a:xfrm>
            <a:custGeom>
              <a:avLst/>
              <a:gdLst/>
              <a:ahLst/>
              <a:cxnLst/>
              <a:rect l="l" t="t" r="r" b="b"/>
              <a:pathLst>
                <a:path w="154704" h="145954" extrusionOk="0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5888298" y="4552945"/>
              <a:ext cx="121626" cy="93085"/>
            </a:xfrm>
            <a:custGeom>
              <a:avLst/>
              <a:gdLst/>
              <a:ahLst/>
              <a:cxnLst/>
              <a:rect l="l" t="t" r="r" b="b"/>
              <a:pathLst>
                <a:path w="121626" h="93085" extrusionOk="0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5888421" y="4582665"/>
              <a:ext cx="121131" cy="63346"/>
            </a:xfrm>
            <a:custGeom>
              <a:avLst/>
              <a:gdLst/>
              <a:ahLst/>
              <a:cxnLst/>
              <a:rect l="l" t="t" r="r" b="b"/>
              <a:pathLst>
                <a:path w="121131" h="63346" extrusionOk="0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5795742" y="4532466"/>
              <a:ext cx="111395" cy="86487"/>
            </a:xfrm>
            <a:custGeom>
              <a:avLst/>
              <a:gdLst/>
              <a:ahLst/>
              <a:cxnLst/>
              <a:rect l="l" t="t" r="r" b="b"/>
              <a:pathLst>
                <a:path w="111395" h="86487" extrusionOk="0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5796313" y="4560948"/>
              <a:ext cx="110894" cy="58013"/>
            </a:xfrm>
            <a:custGeom>
              <a:avLst/>
              <a:gdLst/>
              <a:ahLst/>
              <a:cxnLst/>
              <a:rect l="l" t="t" r="r" b="b"/>
              <a:pathLst>
                <a:path w="110894" h="58013" extrusionOk="0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5813683" y="3728558"/>
              <a:ext cx="237954" cy="833275"/>
            </a:xfrm>
            <a:custGeom>
              <a:avLst/>
              <a:gdLst/>
              <a:ahLst/>
              <a:cxnLst/>
              <a:rect l="l" t="t" r="r" b="b"/>
              <a:pathLst>
                <a:path w="237954" h="833275" extrusionOk="0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5803516" y="3708175"/>
              <a:ext cx="253612" cy="553963"/>
            </a:xfrm>
            <a:custGeom>
              <a:avLst/>
              <a:gdLst/>
              <a:ahLst/>
              <a:cxnLst/>
              <a:rect l="l" t="t" r="r" b="b"/>
              <a:pathLst>
                <a:path w="253612" h="553963" extrusionOk="0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5812662" y="3486508"/>
              <a:ext cx="71005" cy="74600"/>
            </a:xfrm>
            <a:custGeom>
              <a:avLst/>
              <a:gdLst/>
              <a:ahLst/>
              <a:cxnLst/>
              <a:rect l="l" t="t" r="r" b="b"/>
              <a:pathLst>
                <a:path w="71005" h="74600" extrusionOk="0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5614947" y="3815235"/>
              <a:ext cx="254367" cy="147732"/>
            </a:xfrm>
            <a:custGeom>
              <a:avLst/>
              <a:gdLst/>
              <a:ahLst/>
              <a:cxnLst/>
              <a:rect l="l" t="t" r="r" b="b"/>
              <a:pathLst>
                <a:path w="254367" h="147732" extrusionOk="0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5694413" y="3821487"/>
              <a:ext cx="53706" cy="44771"/>
            </a:xfrm>
            <a:custGeom>
              <a:avLst/>
              <a:gdLst/>
              <a:ahLst/>
              <a:cxnLst/>
              <a:rect l="l" t="t" r="r" b="b"/>
              <a:pathLst>
                <a:path w="53706" h="44771" extrusionOk="0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5775008" y="3530248"/>
              <a:ext cx="253611" cy="322722"/>
            </a:xfrm>
            <a:custGeom>
              <a:avLst/>
              <a:gdLst/>
              <a:ahLst/>
              <a:cxnLst/>
              <a:rect l="l" t="t" r="r" b="b"/>
              <a:pathLst>
                <a:path w="253611" h="322722" extrusionOk="0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5965891" y="3514431"/>
              <a:ext cx="72720" cy="103595"/>
            </a:xfrm>
            <a:custGeom>
              <a:avLst/>
              <a:gdLst/>
              <a:ahLst/>
              <a:cxnLst/>
              <a:rect l="l" t="t" r="r" b="b"/>
              <a:pathLst>
                <a:path w="72720" h="103595" extrusionOk="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0" name="Google Shape;500;p15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5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5" name="Google Shape;405;p15"/>
          <p:cNvSpPr txBox="1">
            <a:spLocks noGrp="1"/>
          </p:cNvSpPr>
          <p:nvPr>
            <p:ph type="ctrTitle"/>
          </p:nvPr>
        </p:nvSpPr>
        <p:spPr>
          <a:xfrm>
            <a:off x="1020492" y="2220106"/>
            <a:ext cx="4676700" cy="6762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Course Outline</a:t>
            </a:r>
            <a:endParaRPr dirty="0"/>
          </a:p>
        </p:txBody>
      </p:sp>
      <p:sp>
        <p:nvSpPr>
          <p:cNvPr id="407" name="Google Shape;407;p15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sz="36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6" name="Google Shape;406;p15"/>
          <p:cNvSpPr txBox="1">
            <a:spLocks noGrp="1"/>
          </p:cNvSpPr>
          <p:nvPr>
            <p:ph type="subTitle" idx="1"/>
          </p:nvPr>
        </p:nvSpPr>
        <p:spPr>
          <a:xfrm>
            <a:off x="1690626" y="2900041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start with the first set of slides</a:t>
            </a:r>
            <a:endParaRPr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48353"/>
              </p:ext>
            </p:extLst>
          </p:nvPr>
        </p:nvGraphicFramePr>
        <p:xfrm>
          <a:off x="72428" y="3811509"/>
          <a:ext cx="5685576" cy="457200"/>
        </p:xfrm>
        <a:graphic>
          <a:graphicData uri="http://schemas.openxmlformats.org/drawingml/2006/table">
            <a:tbl>
              <a:tblPr/>
              <a:tblGrid>
                <a:gridCol w="5685576"/>
              </a:tblGrid>
              <a:tr h="24444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Module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Name ENGLISH FOR JOURNALISTS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Module Code: JST04105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802" y="4354548"/>
            <a:ext cx="762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0"/>
      <p:bldP spid="40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 txBox="1">
            <a:spLocks noGrp="1"/>
          </p:cNvSpPr>
          <p:nvPr>
            <p:ph type="title"/>
          </p:nvPr>
        </p:nvSpPr>
        <p:spPr>
          <a:xfrm rot="1045419">
            <a:off x="403352" y="957002"/>
            <a:ext cx="7757308" cy="28975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" sz="2000" dirty="0" smtClean="0">
                <a:latin typeface="Times New Roman" pitchFamily="18" charset="0"/>
                <a:cs typeface="Times New Roman" pitchFamily="18" charset="0"/>
              </a:rPr>
              <a:t>MODULE </a:t>
            </a:r>
            <a:r>
              <a:rPr lang="en" sz="2000" dirty="0">
                <a:latin typeface="Times New Roman" pitchFamily="18" charset="0"/>
                <a:cs typeface="Times New Roman" pitchFamily="18" charset="0"/>
              </a:rPr>
              <a:t>OBJECTIVE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995750"/>
            <a:ext cx="2895600" cy="2679000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                                                                                                </a:t>
            </a:r>
            <a:r>
              <a:rPr lang="en-US" dirty="0" smtClean="0"/>
              <a:t>To </a:t>
            </a:r>
            <a:r>
              <a:rPr lang="en-US" dirty="0" smtClean="0"/>
              <a:t>make sure correctly usage of parts of speech and English structure to construct sentences. </a:t>
            </a:r>
          </a:p>
          <a:p>
            <a:r>
              <a:rPr lang="en-US" dirty="0" smtClean="0"/>
              <a:t>To ensure proper usage of </a:t>
            </a:r>
            <a:r>
              <a:rPr lang="en-US" dirty="0" smtClean="0"/>
              <a:t>presentation skills in media communication.</a:t>
            </a:r>
          </a:p>
          <a:p>
            <a:r>
              <a:rPr lang="en-US" dirty="0" smtClean="0"/>
              <a:t>To know the application of Listening Skills in news presentation.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352800" y="2114550"/>
            <a:ext cx="2888298" cy="2819400"/>
          </a:xfrm>
        </p:spPr>
        <p:txBody>
          <a:bodyPr/>
          <a:lstStyle/>
          <a:p>
            <a:r>
              <a:rPr lang="en-US" dirty="0" smtClean="0"/>
              <a:t>Properly usage of English language according to context.</a:t>
            </a:r>
            <a:endParaRPr lang="en-US" dirty="0"/>
          </a:p>
          <a:p>
            <a:r>
              <a:rPr lang="en-US" dirty="0" smtClean="0"/>
              <a:t>Knowing the writing skills and being able to use in writing of different documents like official letters, memo and </a:t>
            </a:r>
            <a:r>
              <a:rPr lang="en-US" dirty="0" smtClean="0"/>
              <a:t>the strategies of writing notes and taking summary.</a:t>
            </a:r>
          </a:p>
          <a:p>
            <a:pPr marL="127000" indent="0">
              <a:buNone/>
            </a:pPr>
            <a:endParaRPr lang="en-US" dirty="0"/>
          </a:p>
          <a:p>
            <a:pPr marL="127000" indent="0">
              <a:buNone/>
            </a:pPr>
            <a:endParaRPr lang="en-US" dirty="0"/>
          </a:p>
          <a:p>
            <a:pPr marL="1270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>
          <a:xfrm>
            <a:off x="6123300" y="1995750"/>
            <a:ext cx="2868300" cy="2679000"/>
          </a:xfrm>
        </p:spPr>
        <p:txBody>
          <a:bodyPr/>
          <a:lstStyle/>
          <a:p>
            <a:r>
              <a:rPr lang="en-US" dirty="0" smtClean="0"/>
              <a:t>Understanding the principle of translation and interpretation in order to be able to </a:t>
            </a:r>
            <a:r>
              <a:rPr lang="en-US" dirty="0" smtClean="0"/>
              <a:t>convey and collect proper information from news source in English and Kiswahili.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385334" y="911126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79;p14"/>
          <p:cNvSpPr txBox="1">
            <a:spLocks/>
          </p:cNvSpPr>
          <p:nvPr/>
        </p:nvSpPr>
        <p:spPr>
          <a:xfrm rot="1045419">
            <a:off x="706630" y="911939"/>
            <a:ext cx="7757308" cy="28975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MODULE DESCRIPTION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628129"/>
            <a:ext cx="6631577" cy="3477221"/>
          </a:xfrm>
        </p:spPr>
        <p:txBody>
          <a:bodyPr/>
          <a:lstStyle/>
          <a:p>
            <a:r>
              <a:rPr lang="en-US" sz="2000" dirty="0" smtClean="0"/>
              <a:t>Parts of Speech</a:t>
            </a:r>
          </a:p>
          <a:p>
            <a:r>
              <a:rPr lang="en-US" sz="2000" dirty="0" smtClean="0"/>
              <a:t>Sentence Structure</a:t>
            </a:r>
          </a:p>
          <a:p>
            <a:r>
              <a:rPr lang="en-US" sz="2000" dirty="0" smtClean="0"/>
              <a:t>Presentation Skills</a:t>
            </a:r>
          </a:p>
          <a:p>
            <a:r>
              <a:rPr lang="en-US" sz="2000" dirty="0" smtClean="0"/>
              <a:t>English Tenses</a:t>
            </a:r>
          </a:p>
          <a:p>
            <a:r>
              <a:rPr lang="en-US" sz="2000" dirty="0" smtClean="0"/>
              <a:t>Writing Skills</a:t>
            </a:r>
          </a:p>
          <a:p>
            <a:r>
              <a:rPr lang="en-US" sz="2000" dirty="0" smtClean="0"/>
              <a:t>Listening Skills</a:t>
            </a:r>
          </a:p>
          <a:p>
            <a:r>
              <a:rPr lang="en-US" sz="2000" dirty="0" smtClean="0"/>
              <a:t>Active and Passive voice</a:t>
            </a:r>
          </a:p>
          <a:p>
            <a:r>
              <a:rPr lang="en-US" sz="2000" dirty="0" smtClean="0"/>
              <a:t>Language Variation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971800" cy="16770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Assignments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b="1" dirty="0" smtClean="0">
                <a:latin typeface="Times New Roman" pitchFamily="18" charset="0"/>
                <a:cs typeface="Times New Roman" pitchFamily="18" charset="0"/>
              </a:rPr>
              <a:t>Group work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" b="1" dirty="0" smtClean="0">
                <a:latin typeface="Times New Roman" pitchFamily="18" charset="0"/>
                <a:cs typeface="Times New Roman" pitchFamily="18" charset="0"/>
              </a:rPr>
              <a:t>ndividual works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Presentation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Tests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597" name="Google Shape;597;p17"/>
          <p:cNvGrpSpPr/>
          <p:nvPr/>
        </p:nvGrpSpPr>
        <p:grpSpPr>
          <a:xfrm>
            <a:off x="5796744" y="1573487"/>
            <a:ext cx="2928488" cy="3139481"/>
            <a:chOff x="2183550" y="65875"/>
            <a:chExt cx="4483981" cy="4807045"/>
          </a:xfrm>
        </p:grpSpPr>
        <p:sp>
          <p:nvSpPr>
            <p:cNvPr id="598" name="Google Shape;598;p17"/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0" name="Google Shape;620;p17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621" name="Google Shape;621;p17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622" name="Google Shape;622;p17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17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17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25" name="Google Shape;625;p17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626" name="Google Shape;626;p17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p17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28" name="Google Shape;628;p17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17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17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17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17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17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17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17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17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17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17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17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17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17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17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17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17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17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17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17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17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17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17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17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17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17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17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17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17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17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17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17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7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7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17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17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17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17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17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p17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17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17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17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17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17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Google Shape;673;p17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p17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17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17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17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17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17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17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17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17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17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17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17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17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17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17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17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17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17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2" name="Google Shape;692;p17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693" name="Google Shape;693;p17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694" name="Google Shape;694;p17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5" name="Google Shape;695;p17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7" name="Google Shape;697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8" name="Google Shape;698;p17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99" name="Google Shape;699;p17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17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17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02" name="Google Shape;702;p17"/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7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1" name="Google Shape;731;p17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732" name="Google Shape;732;p1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5" name="Google Shape;379;p14"/>
          <p:cNvSpPr txBox="1">
            <a:spLocks/>
          </p:cNvSpPr>
          <p:nvPr/>
        </p:nvSpPr>
        <p:spPr>
          <a:xfrm rot="1045419">
            <a:off x="706630" y="911939"/>
            <a:ext cx="7757308" cy="28975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LEARNING CONTEXT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379;p14"/>
          <p:cNvSpPr txBox="1">
            <a:spLocks/>
          </p:cNvSpPr>
          <p:nvPr/>
        </p:nvSpPr>
        <p:spPr>
          <a:xfrm rot="1045419">
            <a:off x="377509" y="951150"/>
            <a:ext cx="7757308" cy="28975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LEARNING MATERIALS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2" name="Google Shape;742;p18"/>
          <p:cNvSpPr txBox="1">
            <a:spLocks noGrp="1"/>
          </p:cNvSpPr>
          <p:nvPr>
            <p:ph type="subTitle" idx="4294967295"/>
          </p:nvPr>
        </p:nvSpPr>
        <p:spPr>
          <a:xfrm>
            <a:off x="458684" y="2129766"/>
            <a:ext cx="3046516" cy="24231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TEST BOOKS</a:t>
            </a:r>
          </a:p>
          <a:p>
            <a:pPr marL="342900" lvl="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HANDOUTS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3" name="Google Shape;743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744" name="Google Shape;744;p18"/>
          <p:cNvGrpSpPr/>
          <p:nvPr/>
        </p:nvGrpSpPr>
        <p:grpSpPr>
          <a:xfrm>
            <a:off x="5038937" y="624256"/>
            <a:ext cx="3428994" cy="3803332"/>
            <a:chOff x="2152750" y="190500"/>
            <a:chExt cx="4293756" cy="4762499"/>
          </a:xfrm>
        </p:grpSpPr>
        <p:sp>
          <p:nvSpPr>
            <p:cNvPr id="745" name="Google Shape;745;p18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9" name="Google Shape;819;p18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820" name="Google Shape;820;p18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8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8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8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8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9" name="Google Shape;829;p18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830" name="Google Shape;830;p1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1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1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5" name="Google Shape;835;p18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9"/>
          <p:cNvSpPr txBox="1">
            <a:spLocks noGrp="1"/>
          </p:cNvSpPr>
          <p:nvPr>
            <p:ph type="body" idx="1"/>
          </p:nvPr>
        </p:nvSpPr>
        <p:spPr>
          <a:xfrm>
            <a:off x="228600" y="1657350"/>
            <a:ext cx="2857881" cy="31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sz="1600" dirty="0" smtClean="0">
                <a:latin typeface="Times New Roman" pitchFamily="18" charset="0"/>
                <a:cs typeface="Times New Roman" pitchFamily="18" charset="0"/>
              </a:rPr>
              <a:t>CONTINOUS ASSESSMENT 60%.</a:t>
            </a:r>
          </a:p>
          <a:p>
            <a:pPr marL="285750" indent="-285750"/>
            <a:r>
              <a:rPr lang="en" sz="1400" dirty="0" smtClean="0">
                <a:latin typeface="Times New Roman" pitchFamily="18" charset="0"/>
                <a:cs typeface="Times New Roman" pitchFamily="18" charset="0"/>
              </a:rPr>
              <a:t>It aims to reinforce learning process by involving participation of learners to solve the given questions or problems which is done through tests, group and individual assigments.</a:t>
            </a:r>
            <a:endParaRPr lang="en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/>
            <a:r>
              <a:rPr lang="en" sz="1400" dirty="0" smtClean="0">
                <a:latin typeface="Times New Roman" pitchFamily="18" charset="0"/>
                <a:cs typeface="Times New Roman" pitchFamily="18" charset="0"/>
              </a:rPr>
              <a:t>Learners must get not less than 30% out of 60% to sit for the end of module examination.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9" name="Google Shape;859;p19"/>
          <p:cNvSpPr txBox="1">
            <a:spLocks noGrp="1"/>
          </p:cNvSpPr>
          <p:nvPr>
            <p:ph type="body" idx="2"/>
          </p:nvPr>
        </p:nvSpPr>
        <p:spPr>
          <a:xfrm>
            <a:off x="3793669" y="1657350"/>
            <a:ext cx="2605050" cy="297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OF MODULE EXAMINATION MARKS 40%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This examination is conducted for two (2) hours with a supervision condition.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Learners must obtain not less than 20% out of 40% to continue with another semester.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" name="Google Shape;860;p1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861" name="Google Shape;861;p19"/>
          <p:cNvGrpSpPr/>
          <p:nvPr/>
        </p:nvGrpSpPr>
        <p:grpSpPr>
          <a:xfrm>
            <a:off x="6495404" y="1849734"/>
            <a:ext cx="2297431" cy="2787028"/>
            <a:chOff x="2533225" y="322726"/>
            <a:chExt cx="3925890" cy="4762523"/>
          </a:xfrm>
        </p:grpSpPr>
        <p:sp>
          <p:nvSpPr>
            <p:cNvPr id="862" name="Google Shape;862;p19"/>
            <p:cNvSpPr/>
            <p:nvPr/>
          </p:nvSpPr>
          <p:spPr>
            <a:xfrm>
              <a:off x="3796336" y="2589414"/>
              <a:ext cx="682110" cy="393573"/>
            </a:xfrm>
            <a:custGeom>
              <a:avLst/>
              <a:gdLst/>
              <a:ahLst/>
              <a:cxnLst/>
              <a:rect l="l" t="t" r="r" b="b"/>
              <a:pathLst>
                <a:path w="682110" h="393573" extrusionOk="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3809355" y="2149168"/>
              <a:ext cx="705962" cy="408622"/>
            </a:xfrm>
            <a:custGeom>
              <a:avLst/>
              <a:gdLst/>
              <a:ahLst/>
              <a:cxnLst/>
              <a:rect l="l" t="t" r="r" b="b"/>
              <a:pathLst>
                <a:path w="705962" h="408622" extrusionOk="0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4162289" y="2390151"/>
              <a:ext cx="329177" cy="571404"/>
            </a:xfrm>
            <a:custGeom>
              <a:avLst/>
              <a:gdLst/>
              <a:ahLst/>
              <a:cxnLst/>
              <a:rect l="l" t="t" r="r" b="b"/>
              <a:pathLst>
                <a:path w="329177" h="571404" extrusionOk="0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3833207" y="2390151"/>
              <a:ext cx="329081" cy="571404"/>
            </a:xfrm>
            <a:custGeom>
              <a:avLst/>
              <a:gdLst/>
              <a:ahLst/>
              <a:cxnLst/>
              <a:rect l="l" t="t" r="r" b="b"/>
              <a:pathLst>
                <a:path w="329081" h="571404" extrusionOk="0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3833207" y="2390151"/>
              <a:ext cx="329081" cy="287940"/>
            </a:xfrm>
            <a:custGeom>
              <a:avLst/>
              <a:gdLst/>
              <a:ahLst/>
              <a:cxnLst/>
              <a:rect l="l" t="t" r="r" b="b"/>
              <a:pathLst>
                <a:path w="329081" h="287940" extrusionOk="0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4162289" y="2390151"/>
              <a:ext cx="329177" cy="287940"/>
            </a:xfrm>
            <a:custGeom>
              <a:avLst/>
              <a:gdLst/>
              <a:ahLst/>
              <a:cxnLst/>
              <a:rect l="l" t="t" r="r" b="b"/>
              <a:pathLst>
                <a:path w="329177" h="287940" extrusionOk="0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3809355" y="2353479"/>
              <a:ext cx="352933" cy="307181"/>
            </a:xfrm>
            <a:custGeom>
              <a:avLst/>
              <a:gdLst/>
              <a:ahLst/>
              <a:cxnLst/>
              <a:rect l="l" t="t" r="r" b="b"/>
              <a:pathLst>
                <a:path w="352933" h="307181" extrusionOk="0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4162289" y="2353479"/>
              <a:ext cx="353029" cy="307181"/>
            </a:xfrm>
            <a:custGeom>
              <a:avLst/>
              <a:gdLst/>
              <a:ahLst/>
              <a:cxnLst/>
              <a:rect l="l" t="t" r="r" b="b"/>
              <a:pathLst>
                <a:path w="353029" h="307181" extrusionOk="0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4379054" y="3098705"/>
              <a:ext cx="1297601" cy="763520"/>
            </a:xfrm>
            <a:custGeom>
              <a:avLst/>
              <a:gdLst/>
              <a:ahLst/>
              <a:cxnLst/>
              <a:rect l="l" t="t" r="r" b="b"/>
              <a:pathLst>
                <a:path w="1297601" h="763520" extrusionOk="0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4481013" y="322726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5530597" y="3624781"/>
              <a:ext cx="70985" cy="153066"/>
            </a:xfrm>
            <a:custGeom>
              <a:avLst/>
              <a:gdLst/>
              <a:ahLst/>
              <a:cxnLst/>
              <a:rect l="l" t="t" r="r" b="b"/>
              <a:pathLst>
                <a:path w="70985" h="153066" extrusionOk="0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4467139" y="329893"/>
              <a:ext cx="65379" cy="96678"/>
            </a:xfrm>
            <a:custGeom>
              <a:avLst/>
              <a:gdLst/>
              <a:ahLst/>
              <a:cxnLst/>
              <a:rect l="l" t="t" r="r" b="b"/>
              <a:pathLst>
                <a:path w="65379" h="96678" extrusionOk="0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4423901" y="351343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4414398" y="357753"/>
              <a:ext cx="1171599" cy="3426525"/>
            </a:xfrm>
            <a:custGeom>
              <a:avLst/>
              <a:gdLst/>
              <a:ahLst/>
              <a:cxnLst/>
              <a:rect l="l" t="t" r="r" b="b"/>
              <a:pathLst>
                <a:path w="1171599" h="3426525" extrusionOk="0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4479777" y="459022"/>
              <a:ext cx="1041506" cy="3182614"/>
            </a:xfrm>
            <a:custGeom>
              <a:avLst/>
              <a:gdLst/>
              <a:ahLst/>
              <a:cxnLst/>
              <a:rect l="l" t="t" r="r" b="b"/>
              <a:pathLst>
                <a:path w="1041506" h="3182614" extrusionOk="0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9"/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avLst/>
              <a:gdLst/>
              <a:ahLst/>
              <a:cxnLst/>
              <a:rect l="l" t="t" r="r" b="b"/>
              <a:pathLst>
                <a:path w="46533" h="80859" extrusionOk="0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4988272" y="730303"/>
              <a:ext cx="23851" cy="30807"/>
            </a:xfrm>
            <a:custGeom>
              <a:avLst/>
              <a:gdLst/>
              <a:ahLst/>
              <a:cxnLst/>
              <a:rect l="l" t="t" r="r" b="b"/>
              <a:pathLst>
                <a:path w="23851" h="30807" extrusionOk="0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5609185" y="1342555"/>
              <a:ext cx="26417" cy="145526"/>
            </a:xfrm>
            <a:custGeom>
              <a:avLst/>
              <a:gdLst/>
              <a:ahLst/>
              <a:cxnLst/>
              <a:rect l="l" t="t" r="r" b="b"/>
              <a:pathLst>
                <a:path w="26417" h="145526" extrusionOk="0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5609185" y="1517667"/>
              <a:ext cx="26417" cy="145530"/>
            </a:xfrm>
            <a:custGeom>
              <a:avLst/>
              <a:gdLst/>
              <a:ahLst/>
              <a:cxnLst/>
              <a:rect l="l" t="t" r="r" b="b"/>
              <a:pathLst>
                <a:path w="26417" h="145530" extrusionOk="0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4598943" y="668398"/>
              <a:ext cx="778468" cy="1303739"/>
            </a:xfrm>
            <a:custGeom>
              <a:avLst/>
              <a:gdLst/>
              <a:ahLst/>
              <a:cxnLst/>
              <a:rect l="l" t="t" r="r" b="b"/>
              <a:pathLst>
                <a:path w="778468" h="1303739" extrusionOk="0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4598943" y="1688145"/>
              <a:ext cx="778468" cy="1303647"/>
            </a:xfrm>
            <a:custGeom>
              <a:avLst/>
              <a:gdLst/>
              <a:ahLst/>
              <a:cxnLst/>
              <a:rect l="l" t="t" r="r" b="b"/>
              <a:pathLst>
                <a:path w="778468" h="1303647" extrusionOk="0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4599323" y="2707876"/>
              <a:ext cx="778184" cy="892902"/>
            </a:xfrm>
            <a:custGeom>
              <a:avLst/>
              <a:gdLst/>
              <a:ahLst/>
              <a:cxnLst/>
              <a:rect l="l" t="t" r="r" b="b"/>
              <a:pathLst>
                <a:path w="778184" h="892902" extrusionOk="0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4781159" y="1048176"/>
              <a:ext cx="416151" cy="544252"/>
            </a:xfrm>
            <a:custGeom>
              <a:avLst/>
              <a:gdLst/>
              <a:ahLst/>
              <a:cxnLst/>
              <a:rect l="l" t="t" r="r" b="b"/>
              <a:pathLst>
                <a:path w="416151" h="544252" extrusionOk="0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4812185" y="2127070"/>
              <a:ext cx="353313" cy="495871"/>
            </a:xfrm>
            <a:custGeom>
              <a:avLst/>
              <a:gdLst/>
              <a:ahLst/>
              <a:cxnLst/>
              <a:rect l="l" t="t" r="r" b="b"/>
              <a:pathLst>
                <a:path w="353313" h="495871" extrusionOk="0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4825774" y="2064110"/>
              <a:ext cx="326421" cy="236124"/>
            </a:xfrm>
            <a:custGeom>
              <a:avLst/>
              <a:gdLst/>
              <a:ahLst/>
              <a:cxnLst/>
              <a:rect l="l" t="t" r="r" b="b"/>
              <a:pathLst>
                <a:path w="326421" h="236124" extrusionOk="0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4803918" y="3156860"/>
              <a:ext cx="410711" cy="349715"/>
            </a:xfrm>
            <a:custGeom>
              <a:avLst/>
              <a:gdLst/>
              <a:ahLst/>
              <a:cxnLst/>
              <a:rect l="l" t="t" r="r" b="b"/>
              <a:pathLst>
                <a:path w="410711" h="349715" extrusionOk="0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4593051" y="480769"/>
              <a:ext cx="842423" cy="783621"/>
            </a:xfrm>
            <a:custGeom>
              <a:avLst/>
              <a:gdLst/>
              <a:ahLst/>
              <a:cxnLst/>
              <a:rect l="l" t="t" r="r" b="b"/>
              <a:pathLst>
                <a:path w="842423" h="783621" extrusionOk="0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4315759" y="484198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4419530" y="544206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4523395" y="604308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4627166" y="66431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4730936" y="72441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4834707" y="78442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4938478" y="84452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5042248" y="904537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316519" y="69355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420290" y="753661"/>
              <a:ext cx="103865" cy="97152"/>
            </a:xfrm>
            <a:custGeom>
              <a:avLst/>
              <a:gdLst/>
              <a:ahLst/>
              <a:cxnLst/>
              <a:rect l="l" t="t" r="r" b="b"/>
              <a:pathLst>
                <a:path w="103865" h="97152" extrusionOk="0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524441" y="81366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627926" y="873771"/>
              <a:ext cx="103770" cy="97187"/>
            </a:xfrm>
            <a:custGeom>
              <a:avLst/>
              <a:gdLst/>
              <a:ahLst/>
              <a:cxnLst/>
              <a:rect l="l" t="t" r="r" b="b"/>
              <a:pathLst>
                <a:path w="103770" h="97187" extrusionOk="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731697" y="93377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4835467" y="99388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4939238" y="1053889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5043008" y="111399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5" name="Google Shape;905;p19"/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906" name="Google Shape;906;p19"/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19"/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avLst/>
                <a:gdLst/>
                <a:ahLst/>
                <a:cxnLst/>
                <a:rect l="l" t="t" r="r" b="b"/>
                <a:pathLst>
                  <a:path w="103865" h="97152" extrusionOk="0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19"/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19"/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187" extrusionOk="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19"/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19"/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19"/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19"/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4" name="Google Shape;914;p19"/>
            <p:cNvSpPr/>
            <p:nvPr/>
          </p:nvSpPr>
          <p:spPr>
            <a:xfrm>
              <a:off x="5776434" y="3835950"/>
              <a:ext cx="422399" cy="244506"/>
            </a:xfrm>
            <a:custGeom>
              <a:avLst/>
              <a:gdLst/>
              <a:ahLst/>
              <a:cxnLst/>
              <a:rect l="l" t="t" r="r" b="b"/>
              <a:pathLst>
                <a:path w="422399" h="244506" extrusionOk="0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5919927" y="3349699"/>
              <a:ext cx="376785" cy="648842"/>
            </a:xfrm>
            <a:custGeom>
              <a:avLst/>
              <a:gdLst/>
              <a:ahLst/>
              <a:cxnLst/>
              <a:rect l="l" t="t" r="r" b="b"/>
              <a:pathLst>
                <a:path w="376785" h="648842" extrusionOk="0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5821952" y="3404277"/>
              <a:ext cx="376880" cy="648747"/>
            </a:xfrm>
            <a:custGeom>
              <a:avLst/>
              <a:gdLst/>
              <a:ahLst/>
              <a:cxnLst/>
              <a:rect l="l" t="t" r="r" b="b"/>
              <a:pathLst>
                <a:path w="376880" h="648747" extrusionOk="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6151700" y="3513243"/>
              <a:ext cx="145012" cy="539781"/>
            </a:xfrm>
            <a:custGeom>
              <a:avLst/>
              <a:gdLst/>
              <a:ahLst/>
              <a:cxnLst/>
              <a:rect l="l" t="t" r="r" b="b"/>
              <a:pathLst>
                <a:path w="145012" h="539781" extrusionOk="0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5869087" y="3349699"/>
              <a:ext cx="97973" cy="104584"/>
            </a:xfrm>
            <a:custGeom>
              <a:avLst/>
              <a:gdLst/>
              <a:ahLst/>
              <a:cxnLst/>
              <a:rect l="l" t="t" r="r" b="b"/>
              <a:pathLst>
                <a:path w="97973" h="104584" extrusionOk="0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5939787" y="3382376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6031584" y="3326084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273451" y="4003686"/>
              <a:ext cx="608559" cy="352234"/>
            </a:xfrm>
            <a:custGeom>
              <a:avLst/>
              <a:gdLst/>
              <a:ahLst/>
              <a:cxnLst/>
              <a:rect l="l" t="t" r="r" b="b"/>
              <a:pathLst>
                <a:path w="608559" h="352234" extrusionOk="0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5480232" y="3303313"/>
              <a:ext cx="542799" cy="934592"/>
            </a:xfrm>
            <a:custGeom>
              <a:avLst/>
              <a:gdLst/>
              <a:ahLst/>
              <a:cxnLst/>
              <a:rect l="l" t="t" r="r" b="b"/>
              <a:pathLst>
                <a:path w="542799" h="934592" extrusionOk="0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5339115" y="3381894"/>
              <a:ext cx="542894" cy="934592"/>
            </a:xfrm>
            <a:custGeom>
              <a:avLst/>
              <a:gdLst/>
              <a:ahLst/>
              <a:cxnLst/>
              <a:rect l="l" t="t" r="r" b="b"/>
              <a:pathLst>
                <a:path w="542894" h="934592" extrusionOk="0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5814160" y="3538961"/>
              <a:ext cx="208871" cy="777525"/>
            </a:xfrm>
            <a:custGeom>
              <a:avLst/>
              <a:gdLst/>
              <a:ahLst/>
              <a:cxnLst/>
              <a:rect l="l" t="t" r="r" b="b"/>
              <a:pathLst>
                <a:path w="208871" h="777525" extrusionOk="0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5406965" y="3303313"/>
              <a:ext cx="141116" cy="150685"/>
            </a:xfrm>
            <a:custGeom>
              <a:avLst/>
              <a:gdLst/>
              <a:ahLst/>
              <a:cxnLst/>
              <a:rect l="l" t="t" r="r" b="b"/>
              <a:pathLst>
                <a:path w="141116" h="150685" extrusionOk="0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5508835" y="3350470"/>
              <a:ext cx="203454" cy="206683"/>
            </a:xfrm>
            <a:custGeom>
              <a:avLst/>
              <a:gdLst/>
              <a:ahLst/>
              <a:cxnLst/>
              <a:rect l="l" t="t" r="r" b="b"/>
              <a:pathLst>
                <a:path w="203454" h="206683" extrusionOk="0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5641209" y="3269779"/>
              <a:ext cx="203454" cy="206316"/>
            </a:xfrm>
            <a:custGeom>
              <a:avLst/>
              <a:gdLst/>
              <a:ahLst/>
              <a:cxnLst/>
              <a:rect l="l" t="t" r="r" b="b"/>
              <a:pathLst>
                <a:path w="203454" h="206316" extrusionOk="0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3370326" y="2746576"/>
              <a:ext cx="431236" cy="248888"/>
            </a:xfrm>
            <a:custGeom>
              <a:avLst/>
              <a:gdLst/>
              <a:ahLst/>
              <a:cxnLst/>
              <a:rect l="l" t="t" r="r" b="b"/>
              <a:pathLst>
                <a:path w="431236" h="248888" extrusionOk="0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3388571" y="2474923"/>
              <a:ext cx="435798" cy="252221"/>
            </a:xfrm>
            <a:custGeom>
              <a:avLst/>
              <a:gdLst/>
              <a:ahLst/>
              <a:cxnLst/>
              <a:rect l="l" t="t" r="r" b="b"/>
              <a:pathLst>
                <a:path w="435798" h="252221" extrusionOk="0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3606470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3403301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3403301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3606470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3388571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3606470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6048784" y="4120462"/>
              <a:ext cx="389804" cy="224885"/>
            </a:xfrm>
            <a:custGeom>
              <a:avLst/>
              <a:gdLst/>
              <a:ahLst/>
              <a:cxnLst/>
              <a:rect l="l" t="t" r="r" b="b"/>
              <a:pathLst>
                <a:path w="389804" h="224885" extrusionOk="0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6065699" y="3875193"/>
              <a:ext cx="393415" cy="227647"/>
            </a:xfrm>
            <a:custGeom>
              <a:avLst/>
              <a:gdLst/>
              <a:ahLst/>
              <a:cxnLst/>
              <a:rect l="l" t="t" r="r" b="b"/>
              <a:pathLst>
                <a:path w="393415" h="227647" extrusionOk="0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6262407" y="4009401"/>
              <a:ext cx="183404" cy="318420"/>
            </a:xfrm>
            <a:custGeom>
              <a:avLst/>
              <a:gdLst/>
              <a:ahLst/>
              <a:cxnLst/>
              <a:rect l="l" t="t" r="r" b="b"/>
              <a:pathLst>
                <a:path w="183404" h="318420" extrusionOk="0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6079003" y="4009401"/>
              <a:ext cx="183403" cy="318420"/>
            </a:xfrm>
            <a:custGeom>
              <a:avLst/>
              <a:gdLst/>
              <a:ahLst/>
              <a:cxnLst/>
              <a:rect l="l" t="t" r="r" b="b"/>
              <a:pathLst>
                <a:path w="183403" h="318420" extrusionOk="0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6079003" y="4009401"/>
              <a:ext cx="183403" cy="160496"/>
            </a:xfrm>
            <a:custGeom>
              <a:avLst/>
              <a:gdLst/>
              <a:ahLst/>
              <a:cxnLst/>
              <a:rect l="l" t="t" r="r" b="b"/>
              <a:pathLst>
                <a:path w="183403" h="160496" extrusionOk="0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6262407" y="4009401"/>
              <a:ext cx="183404" cy="160496"/>
            </a:xfrm>
            <a:custGeom>
              <a:avLst/>
              <a:gdLst/>
              <a:ahLst/>
              <a:cxnLst/>
              <a:rect l="l" t="t" r="r" b="b"/>
              <a:pathLst>
                <a:path w="183404" h="160496" extrusionOk="0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6065699" y="3989017"/>
              <a:ext cx="196707" cy="171164"/>
            </a:xfrm>
            <a:custGeom>
              <a:avLst/>
              <a:gdLst/>
              <a:ahLst/>
              <a:cxnLst/>
              <a:rect l="l" t="t" r="r" b="b"/>
              <a:pathLst>
                <a:path w="196707" h="171164" extrusionOk="0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6262407" y="3989017"/>
              <a:ext cx="196708" cy="171164"/>
            </a:xfrm>
            <a:custGeom>
              <a:avLst/>
              <a:gdLst/>
              <a:ahLst/>
              <a:cxnLst/>
              <a:rect l="l" t="t" r="r" b="b"/>
              <a:pathLst>
                <a:path w="196708" h="171164" extrusionOk="0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3676221" y="3054710"/>
              <a:ext cx="439504" cy="254317"/>
            </a:xfrm>
            <a:custGeom>
              <a:avLst/>
              <a:gdLst/>
              <a:ahLst/>
              <a:cxnLst/>
              <a:rect l="l" t="t" r="r" b="b"/>
              <a:pathLst>
                <a:path w="439504" h="254317" extrusionOk="0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3825510" y="2548837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3723640" y="2605606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4066691" y="2719049"/>
              <a:ext cx="150904" cy="561498"/>
            </a:xfrm>
            <a:custGeom>
              <a:avLst/>
              <a:gdLst/>
              <a:ahLst/>
              <a:cxnLst/>
              <a:rect l="l" t="t" r="r" b="b"/>
              <a:pathLst>
                <a:path w="150904" h="561498" extrusionOk="0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3772674" y="2548837"/>
              <a:ext cx="101869" cy="108775"/>
            </a:xfrm>
            <a:custGeom>
              <a:avLst/>
              <a:gdLst/>
              <a:ahLst/>
              <a:cxnLst/>
              <a:rect l="l" t="t" r="r" b="b"/>
              <a:pathLst>
                <a:path w="101869" h="108775" extrusionOk="0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3846226" y="258352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3941824" y="252456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2533225" y="4605761"/>
              <a:ext cx="828643" cy="479488"/>
            </a:xfrm>
            <a:custGeom>
              <a:avLst/>
              <a:gdLst/>
              <a:ahLst/>
              <a:cxnLst/>
              <a:rect l="l" t="t" r="r" b="b"/>
              <a:pathLst>
                <a:path w="828643" h="479488" extrusionOk="0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2599924" y="3049662"/>
              <a:ext cx="198618" cy="433482"/>
            </a:xfrm>
            <a:custGeom>
              <a:avLst/>
              <a:gdLst/>
              <a:ahLst/>
              <a:cxnLst/>
              <a:rect l="l" t="t" r="r" b="b"/>
              <a:pathLst>
                <a:path w="198618" h="433482" extrusionOk="0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2627967" y="2871431"/>
              <a:ext cx="142827" cy="275330"/>
            </a:xfrm>
            <a:custGeom>
              <a:avLst/>
              <a:gdLst/>
              <a:ahLst/>
              <a:cxnLst/>
              <a:rect l="l" t="t" r="r" b="b"/>
              <a:pathLst>
                <a:path w="142827" h="275330" extrusionOk="0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2942472" y="4777576"/>
              <a:ext cx="307903" cy="173671"/>
            </a:xfrm>
            <a:custGeom>
              <a:avLst/>
              <a:gdLst/>
              <a:ahLst/>
              <a:cxnLst/>
              <a:rect l="l" t="t" r="r" b="b"/>
              <a:pathLst>
                <a:path w="307903" h="173671" extrusionOk="0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2947261" y="4806358"/>
              <a:ext cx="303072" cy="144889"/>
            </a:xfrm>
            <a:custGeom>
              <a:avLst/>
              <a:gdLst/>
              <a:ahLst/>
              <a:cxnLst/>
              <a:rect l="l" t="t" r="r" b="b"/>
              <a:pathLst>
                <a:path w="303072" h="144889" extrusionOk="0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2717232" y="4676188"/>
              <a:ext cx="307831" cy="173712"/>
            </a:xfrm>
            <a:custGeom>
              <a:avLst/>
              <a:gdLst/>
              <a:ahLst/>
              <a:cxnLst/>
              <a:rect l="l" t="t" r="r" b="b"/>
              <a:pathLst>
                <a:path w="307831" h="173712" extrusionOk="0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2722045" y="4705011"/>
              <a:ext cx="303068" cy="144889"/>
            </a:xfrm>
            <a:custGeom>
              <a:avLst/>
              <a:gdLst/>
              <a:ahLst/>
              <a:cxnLst/>
              <a:rect l="l" t="t" r="r" b="b"/>
              <a:pathLst>
                <a:path w="303068" h="144889" extrusionOk="0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2717265" y="3551725"/>
              <a:ext cx="450461" cy="1274557"/>
            </a:xfrm>
            <a:custGeom>
              <a:avLst/>
              <a:gdLst/>
              <a:ahLst/>
              <a:cxnLst/>
              <a:rect l="l" t="t" r="r" b="b"/>
              <a:pathLst>
                <a:path w="450461" h="1274557" extrusionOk="0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2775050" y="2505974"/>
              <a:ext cx="327076" cy="524521"/>
            </a:xfrm>
            <a:custGeom>
              <a:avLst/>
              <a:gdLst/>
              <a:ahLst/>
              <a:cxnLst/>
              <a:rect l="l" t="t" r="r" b="b"/>
              <a:pathLst>
                <a:path w="327076" h="524521" extrusionOk="0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2667800" y="2877512"/>
              <a:ext cx="502799" cy="834581"/>
            </a:xfrm>
            <a:custGeom>
              <a:avLst/>
              <a:gdLst/>
              <a:ahLst/>
              <a:cxnLst/>
              <a:rect l="l" t="t" r="r" b="b"/>
              <a:pathLst>
                <a:path w="502799" h="834581" extrusionOk="0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3024379" y="2981457"/>
              <a:ext cx="633923" cy="498110"/>
            </a:xfrm>
            <a:custGeom>
              <a:avLst/>
              <a:gdLst/>
              <a:ahLst/>
              <a:cxnLst/>
              <a:rect l="l" t="t" r="r" b="b"/>
              <a:pathLst>
                <a:path w="633923" h="498110" extrusionOk="0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3001678" y="2971210"/>
              <a:ext cx="194366" cy="284908"/>
            </a:xfrm>
            <a:custGeom>
              <a:avLst/>
              <a:gdLst/>
              <a:ahLst/>
              <a:cxnLst/>
              <a:rect l="l" t="t" r="r" b="b"/>
              <a:pathLst>
                <a:path w="194366" h="284908" extrusionOk="0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2785215" y="2483249"/>
              <a:ext cx="317013" cy="350275"/>
            </a:xfrm>
            <a:custGeom>
              <a:avLst/>
              <a:gdLst/>
              <a:ahLst/>
              <a:cxnLst/>
              <a:rect l="l" t="t" r="r" b="b"/>
              <a:pathLst>
                <a:path w="317013" h="350275" extrusionOk="0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3466812" y="3201065"/>
              <a:ext cx="95905" cy="84340"/>
            </a:xfrm>
            <a:custGeom>
              <a:avLst/>
              <a:gdLst/>
              <a:ahLst/>
              <a:cxnLst/>
              <a:rect l="l" t="t" r="r" b="b"/>
              <a:pathLst>
                <a:path w="95905" h="84340" extrusionOk="0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5" name="Google Shape;965;p19"/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966" name="Google Shape;966;p19"/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820" extrusionOk="0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19"/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6572" extrusionOk="0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19"/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6286" extrusionOk="0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19"/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68" extrusionOk="0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19"/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19"/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19"/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19"/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19"/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19"/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19"/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19"/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19"/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8583" extrusionOk="0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19"/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7715" extrusionOk="0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19"/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avLst/>
                <a:gdLst/>
                <a:ahLst/>
                <a:cxnLst/>
                <a:rect l="l" t="t" r="r" b="b"/>
                <a:pathLst>
                  <a:path w="10738" h="7810" extrusionOk="0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19"/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85" extrusionOk="0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19"/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3619" extrusionOk="0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19"/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547" extrusionOk="0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6" name="Google Shape;986;p19"/>
            <p:cNvSpPr/>
            <p:nvPr/>
          </p:nvSpPr>
          <p:spPr>
            <a:xfrm>
              <a:off x="3497758" y="3222825"/>
              <a:ext cx="163253" cy="135636"/>
            </a:xfrm>
            <a:custGeom>
              <a:avLst/>
              <a:gdLst/>
              <a:ahLst/>
              <a:cxnLst/>
              <a:rect l="l" t="t" r="r" b="b"/>
              <a:pathLst>
                <a:path w="163253" h="135636" extrusionOk="0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5866407" y="1508477"/>
              <a:ext cx="336298" cy="520294"/>
            </a:xfrm>
            <a:custGeom>
              <a:avLst/>
              <a:gdLst/>
              <a:ahLst/>
              <a:cxnLst/>
              <a:rect l="l" t="t" r="r" b="b"/>
              <a:pathLst>
                <a:path w="336298" h="520294" extrusionOk="0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5848921" y="1535134"/>
              <a:ext cx="307985" cy="495867"/>
            </a:xfrm>
            <a:custGeom>
              <a:avLst/>
              <a:gdLst/>
              <a:ahLst/>
              <a:cxnLst/>
              <a:rect l="l" t="t" r="r" b="b"/>
              <a:pathLst>
                <a:path w="307985" h="495867" extrusionOk="0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5914777" y="1634489"/>
              <a:ext cx="176087" cy="297735"/>
            </a:xfrm>
            <a:custGeom>
              <a:avLst/>
              <a:gdLst/>
              <a:ahLst/>
              <a:cxnLst/>
              <a:rect l="l" t="t" r="r" b="b"/>
              <a:pathLst>
                <a:path w="176087" h="297735" extrusionOk="0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3825908" y="830009"/>
              <a:ext cx="336307" cy="520393"/>
            </a:xfrm>
            <a:custGeom>
              <a:avLst/>
              <a:gdLst/>
              <a:ahLst/>
              <a:cxnLst/>
              <a:rect l="l" t="t" r="r" b="b"/>
              <a:pathLst>
                <a:path w="336307" h="520393" extrusionOk="0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3808424" y="856397"/>
              <a:ext cx="307985" cy="495973"/>
            </a:xfrm>
            <a:custGeom>
              <a:avLst/>
              <a:gdLst/>
              <a:ahLst/>
              <a:cxnLst/>
              <a:rect l="l" t="t" r="r" b="b"/>
              <a:pathLst>
                <a:path w="307985" h="495973" extrusionOk="0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3864395" y="989404"/>
              <a:ext cx="196042" cy="250697"/>
            </a:xfrm>
            <a:custGeom>
              <a:avLst/>
              <a:gdLst/>
              <a:ahLst/>
              <a:cxnLst/>
              <a:rect l="l" t="t" r="r" b="b"/>
              <a:pathLst>
                <a:path w="196042" h="250697" extrusionOk="0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379;p14"/>
          <p:cNvSpPr txBox="1">
            <a:spLocks/>
          </p:cNvSpPr>
          <p:nvPr/>
        </p:nvSpPr>
        <p:spPr>
          <a:xfrm rot="1045419">
            <a:off x="706630" y="911939"/>
            <a:ext cx="7757308" cy="28975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INTEGRATED METHODS OF ASSESSMENT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3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060" name="Google Shape;2060;p34"/>
          <p:cNvGrpSpPr/>
          <p:nvPr/>
        </p:nvGrpSpPr>
        <p:grpSpPr>
          <a:xfrm>
            <a:off x="5410301" y="719490"/>
            <a:ext cx="3356124" cy="3829046"/>
            <a:chOff x="2602525" y="317054"/>
            <a:chExt cx="4174283" cy="4762495"/>
          </a:xfrm>
        </p:grpSpPr>
        <p:sp>
          <p:nvSpPr>
            <p:cNvPr id="2061" name="Google Shape;2061;p34"/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34"/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34"/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34"/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34"/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34"/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34"/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34"/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34"/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4"/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4"/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4"/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4"/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4"/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4"/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4"/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4"/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4"/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4"/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4"/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4"/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4"/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34"/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34"/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34"/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4"/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4"/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4"/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34"/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34"/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34"/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34"/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34"/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34"/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4"/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34"/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34"/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34"/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34"/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34"/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34"/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34"/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34"/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34"/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34"/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34"/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8" name="Google Shape;2118;p34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2119" name="Google Shape;2119;p34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2120" name="Google Shape;2120;p34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1" name="Google Shape;2121;p34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2" name="Google Shape;2122;p34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23" name="Google Shape;2123;p34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2124" name="Google Shape;2124;p34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5" name="Google Shape;2125;p34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26" name="Google Shape;2126;p34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7" name="Google Shape;2127;p34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8" name="Google Shape;2128;p34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9" name="Google Shape;2129;p34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0" name="Google Shape;2130;p34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1" name="Google Shape;2131;p34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2" name="Google Shape;2132;p34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3" name="Google Shape;2133;p34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4" name="Google Shape;2134;p34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5" name="Google Shape;2135;p34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6" name="Google Shape;2136;p34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7" name="Google Shape;2137;p34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34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34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0" name="Google Shape;2140;p34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1" name="Google Shape;2141;p34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2" name="Google Shape;2142;p34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3" name="Google Shape;2143;p34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34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5" name="Google Shape;2145;p34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34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34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8" name="Google Shape;2148;p34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9" name="Google Shape;2149;p34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34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1" name="Google Shape;2151;p34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34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34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" name="Google Shape;2154;p34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5" name="Google Shape;2155;p34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6" name="Google Shape;2156;p34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7" name="Google Shape;2157;p34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8" name="Google Shape;2158;p34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9" name="Google Shape;2159;p34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0" name="Google Shape;2160;p34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1" name="Google Shape;2161;p34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2" name="Google Shape;2162;p34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3" name="Google Shape;2163;p34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4" name="Google Shape;2164;p34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5" name="Google Shape;2165;p34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6" name="Google Shape;2166;p34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7" name="Google Shape;2167;p34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34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9" name="Google Shape;2169;p34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0" name="Google Shape;2170;p34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1" name="Google Shape;2171;p34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2" name="Google Shape;2172;p34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34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4" name="Google Shape;2174;p34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5" name="Google Shape;2175;p34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6" name="Google Shape;2176;p34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7" name="Google Shape;2177;p34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34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9" name="Google Shape;2179;p34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0" name="Google Shape;2180;p34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1" name="Google Shape;2181;p34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2" name="Google Shape;2182;p34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3" name="Google Shape;2183;p34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4" name="Google Shape;2184;p34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5" name="Google Shape;2185;p34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6" name="Google Shape;2186;p34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7" name="Google Shape;2187;p34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8" name="Google Shape;2188;p34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9" name="Google Shape;2189;p34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90" name="Google Shape;2190;p34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2191" name="Google Shape;2191;p34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2192" name="Google Shape;2192;p34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3" name="Google Shape;2193;p34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4" name="Google Shape;2194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5" name="Google Shape;2195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6" name="Google Shape;2196;p34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97" name="Google Shape;2197;p34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8" name="Google Shape;2198;p34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9" name="Google Shape;2199;p34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00" name="Google Shape;2200;p34"/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34"/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34"/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34"/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34"/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34"/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6" name="Google Shape;2206;p34"/>
          <p:cNvSpPr txBox="1">
            <a:spLocks noGrp="1"/>
          </p:cNvSpPr>
          <p:nvPr>
            <p:ph type="ctrTitle" idx="4294967295"/>
          </p:nvPr>
        </p:nvSpPr>
        <p:spPr>
          <a:xfrm>
            <a:off x="685800" y="1202438"/>
            <a:ext cx="4343700" cy="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2207" name="Google Shape;2207;p34"/>
          <p:cNvSpPr txBox="1">
            <a:spLocks noGrp="1"/>
          </p:cNvSpPr>
          <p:nvPr>
            <p:ph type="subTitle" idx="4294967295"/>
          </p:nvPr>
        </p:nvSpPr>
        <p:spPr>
          <a:xfrm>
            <a:off x="685800" y="2021059"/>
            <a:ext cx="3048000" cy="9074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1"/>
                </a:solidFill>
                <a:latin typeface="Times New Roman" pitchFamily="18" charset="0"/>
                <a:ea typeface="Barlow"/>
                <a:cs typeface="Times New Roman" pitchFamily="18" charset="0"/>
                <a:sym typeface="Barlow"/>
              </a:rPr>
              <a:t>Any questions</a:t>
            </a:r>
            <a:r>
              <a:rPr lang="en" sz="3600" b="1" dirty="0" smtClean="0">
                <a:solidFill>
                  <a:schemeClr val="accent1"/>
                </a:solidFill>
                <a:latin typeface="Times New Roman" pitchFamily="18" charset="0"/>
                <a:ea typeface="Barlow"/>
                <a:cs typeface="Times New Roman" pitchFamily="18" charset="0"/>
                <a:sym typeface="Barlow"/>
              </a:rPr>
              <a:t>?</a:t>
            </a:r>
            <a:endParaRPr sz="3600" b="1" dirty="0">
              <a:solidFill>
                <a:schemeClr val="accent1"/>
              </a:solidFill>
              <a:latin typeface="Times New Roman" pitchFamily="18" charset="0"/>
              <a:ea typeface="Barlow"/>
              <a:cs typeface="Times New Roman" pitchFamily="18" charset="0"/>
              <a:sym typeface="Barl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270</Words>
  <Application>Microsoft Office PowerPoint</Application>
  <PresentationFormat>On-screen Show (16:9)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Barlow</vt:lpstr>
      <vt:lpstr>Raleway Thin</vt:lpstr>
      <vt:lpstr>Wingdings</vt:lpstr>
      <vt:lpstr>Calibri</vt:lpstr>
      <vt:lpstr>Times New Roman</vt:lpstr>
      <vt:lpstr>Barlow Light</vt:lpstr>
      <vt:lpstr>Gaoler template</vt:lpstr>
      <vt:lpstr>Course Outline</vt:lpstr>
      <vt:lpstr>MODULE OBJECTIVE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</dc:title>
  <dc:creator>ICT OFFICER</dc:creator>
  <cp:lastModifiedBy>Microsoft account</cp:lastModifiedBy>
  <cp:revision>35</cp:revision>
  <dcterms:modified xsi:type="dcterms:W3CDTF">2022-02-14T12:17:37Z</dcterms:modified>
</cp:coreProperties>
</file>